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4" r:id="rId4"/>
    <p:sldId id="262" r:id="rId5"/>
    <p:sldId id="263" r:id="rId6"/>
    <p:sldId id="257" r:id="rId7"/>
    <p:sldId id="267" r:id="rId8"/>
    <p:sldId id="258" r:id="rId9"/>
    <p:sldId id="259" r:id="rId10"/>
    <p:sldId id="268" r:id="rId11"/>
    <p:sldId id="260" r:id="rId12"/>
    <p:sldId id="265" r:id="rId13"/>
    <p:sldId id="266" r:id="rId14"/>
    <p:sldId id="261" r:id="rId15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67B3B-4640-42BA-B2FB-AD43567F897A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F1DBF-BCE1-4A87-BCA1-1CA2249F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6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64819"/>
          </a:xfrm>
          <a:prstGeom prst="rect">
            <a:avLst/>
          </a:prstGeom>
          <a:noFill/>
          <a:ln>
            <a:noFill/>
          </a:ln>
        </p:spPr>
        <p:txBody>
          <a:bodyPr lIns="87302" tIns="87302" rIns="87302" bIns="87302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6580" marR="0" lvl="1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3161" marR="0" lvl="2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9741" marR="0" lvl="3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6321" marR="0" lvl="4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82901" marR="0" lvl="5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19482" marR="0" lvl="6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56062" marR="0" lvl="7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92642" marR="0" lvl="8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64819"/>
          </a:xfrm>
          <a:prstGeom prst="rect">
            <a:avLst/>
          </a:prstGeom>
          <a:noFill/>
          <a:ln>
            <a:noFill/>
          </a:ln>
        </p:spPr>
        <p:txBody>
          <a:bodyPr lIns="87302" tIns="87302" rIns="87302" bIns="87302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6580" marR="0" lvl="1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3161" marR="0" lvl="2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9741" marR="0" lvl="3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6321" marR="0" lvl="4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82901" marR="0" lvl="5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19482" marR="0" lvl="6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56062" marR="0" lvl="7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92642" marR="0" lvl="8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87302" tIns="87302" rIns="87302" bIns="87302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19"/>
          </a:xfrm>
          <a:prstGeom prst="rect">
            <a:avLst/>
          </a:prstGeom>
          <a:noFill/>
          <a:ln>
            <a:noFill/>
          </a:ln>
        </p:spPr>
        <p:txBody>
          <a:bodyPr lIns="87302" tIns="87302" rIns="87302" bIns="87302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6580" marR="0" lvl="1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3161" marR="0" lvl="2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9741" marR="0" lvl="3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6321" marR="0" lvl="4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82901" marR="0" lvl="5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19482" marR="0" lvl="6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56062" marR="0" lvl="7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92642" marR="0" lvl="8" indent="0" algn="l" rtl="0">
              <a:spcBef>
                <a:spcPts val="0"/>
              </a:spcBef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19"/>
          </a:xfrm>
          <a:prstGeom prst="rect">
            <a:avLst/>
          </a:prstGeom>
          <a:noFill/>
          <a:ln>
            <a:noFill/>
          </a:ln>
        </p:spPr>
        <p:txBody>
          <a:bodyPr lIns="92291" tIns="46146" rIns="92291" bIns="4614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081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</p:spPr>
        <p:txBody>
          <a:bodyPr lIns="87302" tIns="87302" rIns="87302" bIns="87302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2291" tIns="46146" rIns="92291" bIns="46146" anchor="t" anchorCtr="0">
            <a:noAutofit/>
          </a:bodyPr>
          <a:lstStyle/>
          <a:p>
            <a:pPr>
              <a:buSzPct val="25000"/>
            </a:pPr>
            <a:endParaRPr sz="110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19"/>
          </a:xfrm>
          <a:prstGeom prst="rect">
            <a:avLst/>
          </a:prstGeom>
          <a:noFill/>
          <a:ln>
            <a:noFill/>
          </a:ln>
        </p:spPr>
        <p:txBody>
          <a:bodyPr lIns="92291" tIns="46146" rIns="92291" bIns="4614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</p:spPr>
        <p:txBody>
          <a:bodyPr lIns="87302" tIns="87302" rIns="87302" bIns="87302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</p:spPr>
        <p:txBody>
          <a:bodyPr lIns="87302" tIns="87302" rIns="87302" bIns="87302" anchor="t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</p:spPr>
        <p:txBody>
          <a:bodyPr lIns="87302" tIns="87302" rIns="87302" bIns="87302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1" y="4415789"/>
            <a:ext cx="5486399" cy="4183380"/>
          </a:xfrm>
          <a:prstGeom prst="rect">
            <a:avLst/>
          </a:prstGeom>
        </p:spPr>
        <p:txBody>
          <a:bodyPr lIns="91754" tIns="91754" rIns="91754" bIns="91754" anchor="t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2291" tIns="46146" rIns="92291" bIns="46146" anchor="t" anchorCtr="0">
            <a:noAutofit/>
          </a:bodyPr>
          <a:lstStyle/>
          <a:p>
            <a:pPr>
              <a:buSzPct val="25000"/>
            </a:pP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37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bttn_prev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ttn_n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88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26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46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15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76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bttn_prev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ttn_n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4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5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446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8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234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ushistory/frenchandindianwa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http://www.businessbookmall.com/DoNotK1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1371600"/>
            <a:ext cx="7746999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700087" y="130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Road to Revolution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Trouble on the Frontier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rot="-5400000">
            <a:off x="1828799" y="498764"/>
            <a:ext cx="1447800" cy="2666999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1400175" y="1198837"/>
            <a:ext cx="2305050" cy="1176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Treaty of Paris,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1763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828800" y="228600"/>
            <a:ext cx="5181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Treaty of Paris, </a:t>
            </a:r>
            <a:r>
              <a:rPr lang="en-US" sz="3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1763</a:t>
            </a:r>
          </a:p>
        </p:txBody>
      </p:sp>
      <p:pic>
        <p:nvPicPr>
          <p:cNvPr id="136" name="Shape 136" descr="ch05_maps_ahon_se_p0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447800"/>
            <a:ext cx="3809082" cy="453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752600" y="3429000"/>
            <a:ext cx="3429000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England now controlled </a:t>
            </a:r>
            <a:r>
              <a:rPr lang="en-US" sz="20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land east of the Mississippi River, including Canada.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Shape 138"/>
          <p:cNvSpPr/>
          <p:nvPr/>
        </p:nvSpPr>
        <p:spPr>
          <a:xfrm rot="-959086">
            <a:off x="535688" y="3845320"/>
            <a:ext cx="1166811" cy="10810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783339" y="4175521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Point</a:t>
            </a:r>
          </a:p>
        </p:txBody>
      </p:sp>
      <p:sp>
        <p:nvSpPr>
          <p:cNvPr id="140" name="Shape 140"/>
          <p:cNvSpPr/>
          <p:nvPr/>
        </p:nvSpPr>
        <p:spPr>
          <a:xfrm>
            <a:off x="381000" y="278266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 the terms of the treaty, France lost its lands in North America.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"/>
            <a:ext cx="82391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81000" y="759766"/>
            <a:ext cx="49069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Main Ideas: The French &amp; Indian War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28600" y="1415533"/>
            <a:ext cx="8913336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 1753, England began taking an interest in French lands west of the Appalachian 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Mountains – the Ohio River Valley. War soon broke out after the British advised the 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French to leave the Ohio River Valley. The French refused and began fortifying the region. </a:t>
            </a:r>
          </a:p>
          <a:p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Native American tribes began siding with the French and English in this war.  The British 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and French began fighting each other all over the world – including in North America.</a:t>
            </a:r>
          </a:p>
          <a:p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Over the next few years, the British tried to capture forts in the Ohio River Valley but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failed at most attempts.  Prime Minister William Pitt focused all of England’s attention on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the war in North America and soon England began winning the war.</a:t>
            </a:r>
          </a:p>
          <a:p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After the battle of Quebec in Canada, the British had won the war and French was forced 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to sign the Treaty of Paris [1763] in which they gave up all their lands east of the </a:t>
            </a:r>
          </a:p>
          <a:p>
            <a:pPr>
              <a:buSzPct val="250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  Mississippi River to England.</a:t>
            </a:r>
          </a:p>
        </p:txBody>
      </p:sp>
    </p:spTree>
    <p:extLst>
      <p:ext uri="{BB962C8B-B14F-4D97-AF65-F5344CB8AC3E}">
        <p14:creationId xmlns:p14="http://schemas.microsoft.com/office/powerpoint/2010/main" val="28910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 idx="4294967295"/>
          </p:nvPr>
        </p:nvSpPr>
        <p:spPr>
          <a:xfrm>
            <a:off x="533400" y="3048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Terms and People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4294967295"/>
          </p:nvPr>
        </p:nvSpPr>
        <p:spPr>
          <a:xfrm>
            <a:off x="609600" y="990600"/>
            <a:ext cx="815339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George Washington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Albany Plan of Union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William Pitt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Treat of Paris, 1763 – 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2090"/>
              </a:spcBef>
              <a:spcAft>
                <a:spcPts val="165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580"/>
            <a:ext cx="7056276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Do Now</a:t>
            </a:r>
            <a:r>
              <a:rPr lang="en-US" sz="2400" b="1" dirty="0" smtClean="0"/>
              <a:t>: The following image was published in a newspaper in 1754 by Benjamin Franklin.  What was the message he was trying to send to his fellow colonists?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74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82550"/>
            <a:ext cx="94615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3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047260"/>
            <a:ext cx="6076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The French and Indian War </a:t>
            </a:r>
          </a:p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1754-1763</a:t>
            </a:r>
          </a:p>
          <a:p>
            <a:pPr algn="ctr"/>
            <a:r>
              <a:rPr lang="en-US" sz="2400" dirty="0" smtClean="0"/>
              <a:t>Fought between: France, Britain, and Native American tribes who took sides.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76200" y="63627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>
                <a:hlinkClick r:id="rId3"/>
              </a:rPr>
              <a:t>www.brainpop.com/socialstudies/ushistory/frenchandindianwar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517500" y="147889"/>
            <a:ext cx="622638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Causes of the French &amp; Indian War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1754 - 1763</a:t>
            </a:r>
          </a:p>
        </p:txBody>
      </p:sp>
      <p:sp>
        <p:nvSpPr>
          <p:cNvPr id="99" name="Shape 99"/>
          <p:cNvSpPr/>
          <p:nvPr/>
        </p:nvSpPr>
        <p:spPr>
          <a:xfrm>
            <a:off x="533400" y="914400"/>
            <a:ext cx="6096000" cy="4953000"/>
          </a:xfrm>
          <a:prstGeom prst="rightArrow">
            <a:avLst>
              <a:gd name="adj1" fmla="val 79650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629400" y="2286000"/>
            <a:ext cx="2438399" cy="1981199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WAR!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09600" y="1689080"/>
            <a:ext cx="4800600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England &amp; France compete for trade in America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England attacks France in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OHIO RIVER VALLEY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American allies: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Algonquin &amp; Huron →France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Iroquois → England</a:t>
            </a:r>
          </a:p>
        </p:txBody>
      </p:sp>
      <p:sp>
        <p:nvSpPr>
          <p:cNvPr id="102" name="Shape 102"/>
          <p:cNvSpPr/>
          <p:nvPr/>
        </p:nvSpPr>
        <p:spPr>
          <a:xfrm rot="-959086">
            <a:off x="278699" y="5637152"/>
            <a:ext cx="1166811" cy="10810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26349" y="5967351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Point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524000" y="5792089"/>
            <a:ext cx="75438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England’s goal was to win control of the Ohio River Valley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mcdonnell\Downloads\F&amp;I battle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86587" cy="54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French and Indian War Battle Map</a:t>
            </a:r>
            <a:endParaRPr lang="en-US" sz="4000" dirty="0"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99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607126"/>
            <a:ext cx="3048000" cy="35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011939" y="147889"/>
            <a:ext cx="73700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sng" strike="noStrike" cap="none" dirty="0">
                <a:solidFill>
                  <a:schemeClr val="dk1"/>
                </a:solidFill>
                <a:latin typeface="Algerian" panose="04020705040A02060702" pitchFamily="82" charset="0"/>
                <a:ea typeface="Verdana"/>
                <a:cs typeface="Verdana"/>
                <a:sym typeface="Verdana"/>
              </a:rPr>
              <a:t>Major George Washington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62000" y="914400"/>
            <a:ext cx="737689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22 year old Major George Washington began his military career during the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&amp; Indian War.  Unfortunately, it started with a few major defeats: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86577" y="3399414"/>
            <a:ext cx="4408194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1757, England’s new Prime Minister,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Pitt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wanted to: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the war in North America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more money, supplies &amp; soldiers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best generals</a:t>
            </a:r>
          </a:p>
        </p:txBody>
      </p:sp>
      <p:sp>
        <p:nvSpPr>
          <p:cNvPr id="113" name="Shape 113"/>
          <p:cNvSpPr/>
          <p:nvPr/>
        </p:nvSpPr>
        <p:spPr>
          <a:xfrm rot="-959086">
            <a:off x="383288" y="5256152"/>
            <a:ext cx="1166811" cy="10810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630939" y="5586351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Point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571809" y="5416096"/>
            <a:ext cx="67055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made u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nder the leadership of William Pitt, England began winning the war [</a:t>
            </a:r>
            <a:r>
              <a:rPr lang="en-US" sz="2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POINT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].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23089" y="1922085"/>
            <a:ext cx="506504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at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 Necessity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surrendered to the French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at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 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Duquesne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(“Du Kane”)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forced to retreat after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ambushed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http://www3.allaroundphilly.com/blogs/delcotimes/nickm/uploaded_images/joinordie-7944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2948" y="1676400"/>
            <a:ext cx="3733800" cy="24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932864" y="147889"/>
            <a:ext cx="339567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Albany Plan of Union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33400" y="609600"/>
            <a:ext cx="82296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Meanwhile, there was a growing concern over defending the colonies. Legislatures sent representatives to Albany, NY where a meeting was held to discuss the issue.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33400" y="2895600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laws for the colonies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taxes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 a system of defense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524000" y="4522905"/>
            <a:ext cx="7354331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plan was ultimately rejected because the colonies didn’t like the idea of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up their individual powers to one central government for the greater good. It demonstrated a </a:t>
            </a:r>
            <a:r>
              <a:rPr lang="en-US" sz="24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lack of unity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26" name="Shape 126"/>
          <p:cNvSpPr/>
          <p:nvPr/>
        </p:nvSpPr>
        <p:spPr>
          <a:xfrm rot="-959086">
            <a:off x="323941" y="4767190"/>
            <a:ext cx="1166811" cy="10810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71591" y="5097391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Point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82516" y="1752600"/>
            <a:ext cx="4620431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meeting,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Franklin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Pennsylvania suggested the colonies unite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one government that would: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2362200"/>
            <a:ext cx="9218815" cy="30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09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Algerian" panose="04020705040A02060702" pitchFamily="82" charset="0"/>
              </a:rPr>
              <a:t>Battle of Quebec</a:t>
            </a:r>
            <a:endParaRPr lang="en-US" sz="4000" u="sng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589</Words>
  <Application>Microsoft Office PowerPoint</Application>
  <PresentationFormat>On-screen Show (4:3)</PresentationFormat>
  <Paragraphs>72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and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Lucid</dc:creator>
  <cp:lastModifiedBy>Laura Lucid</cp:lastModifiedBy>
  <cp:revision>8</cp:revision>
  <cp:lastPrinted>2016-11-14T15:28:27Z</cp:lastPrinted>
  <dcterms:modified xsi:type="dcterms:W3CDTF">2016-11-16T18:59:36Z</dcterms:modified>
</cp:coreProperties>
</file>