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2" r:id="rId6"/>
    <p:sldId id="265" r:id="rId7"/>
    <p:sldId id="259" r:id="rId8"/>
    <p:sldId id="263" r:id="rId9"/>
    <p:sldId id="267" r:id="rId10"/>
    <p:sldId id="268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00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1" autoAdjust="0"/>
    <p:restoredTop sz="90928" autoAdjust="0"/>
  </p:normalViewPr>
  <p:slideViewPr>
    <p:cSldViewPr>
      <p:cViewPr varScale="1">
        <p:scale>
          <a:sx n="67" d="100"/>
          <a:sy n="67" d="100"/>
        </p:scale>
        <p:origin x="-9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ED7B7CE6-D81C-45C4-8013-B7BD700A4A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BBE82-FA52-46C5-88E5-D15B066A0CAC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C300A-86EE-4417-B570-5E3A8FEDD11D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C5F19-B13D-41A8-97F7-85730AC21C7F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6A33A-797D-4BCC-8201-C73FAE8FFE6A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138E1-D5B4-421B-B0B0-B914105A6003}" type="slidenum">
              <a:rPr lang="en-US"/>
              <a:pPr/>
              <a:t>2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6A672-9672-4A6D-969E-D6231404553A}" type="slidenum">
              <a:rPr lang="en-US"/>
              <a:pPr/>
              <a:t>3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F37E2-A311-40A9-987A-C23BF737FC43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D8562-36B7-4AE0-8154-3E76EB144711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CA2A0-75FC-49AE-9EBE-2D4689D0D656}" type="slidenum">
              <a:rPr lang="en-US"/>
              <a:pPr/>
              <a:t>6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DB83AB-822E-4D4E-9E56-B4D6C2E9EE53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26969-E5D3-4FB1-9267-9E97EC67FB01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04A9C-7AA1-4DAD-9B44-20E62B0E9787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BCB7-8588-4EC0-A096-94A537698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B3B-42CE-4806-9379-F8C3D0A3F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30A18-F1AE-460B-A36F-8D6F4560B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495B4-4954-4CD1-A253-08846F7E4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1BB3-94EE-48C5-A68F-4AEA995C7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B92AA-7DEE-4019-B0F5-A0E69BF953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1029A-B6FB-4ABE-BEBE-979D4E5C2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2EBC-C546-44E7-871B-8E4B1FEFC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70A93-AC31-47E0-A24C-6661FDD4B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EB51-C71C-420F-A7EF-D2B82646C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9ED71-EA0C-4AD9-8D3A-5000A42F59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0">
              <a:srgbClr val="C4D6EB"/>
            </a:gs>
            <a:gs pos="50000">
              <a:srgbClr val="FFEBFA"/>
            </a:gs>
            <a:gs pos="65000">
              <a:srgbClr val="C4D6EB"/>
            </a:gs>
            <a:gs pos="8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E29DDDA4-B3B2-4687-B015-07C23F8BAA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6" name="Picture 10" descr="http://acts.warhorsesim.com/images/EPW_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0"/>
            <a:ext cx="6705600" cy="6858000"/>
          </a:xfrm>
          <a:prstGeom prst="rect">
            <a:avLst/>
          </a:prstGeom>
          <a:noFill/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82550" y="6510338"/>
            <a:ext cx="3657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u="none">
                <a:solidFill>
                  <a:srgbClr val="FF0066"/>
                </a:solidFill>
              </a:rPr>
              <a:t>Copyright © Clara Kim 2007. All rights reserved.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/>
              <a:t>Acropolis</a:t>
            </a:r>
          </a:p>
        </p:txBody>
      </p:sp>
      <p:pic>
        <p:nvPicPr>
          <p:cNvPr id="55300" name="Picture 4" descr="acropol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44600"/>
            <a:ext cx="9144000" cy="51101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Effects of the Peloponnesian Wars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u="sng"/>
              <a:t>Ended</a:t>
            </a:r>
            <a:r>
              <a:rPr lang="en-US" sz="4000"/>
              <a:t> the reign of </a:t>
            </a:r>
            <a:r>
              <a:rPr lang="en-US" sz="4000" u="sng"/>
              <a:t>Athenian </a:t>
            </a:r>
            <a:r>
              <a:rPr lang="en-US" sz="4000"/>
              <a:t>greatness</a:t>
            </a:r>
          </a:p>
          <a:p>
            <a:pPr>
              <a:lnSpc>
                <a:spcPct val="90000"/>
              </a:lnSpc>
            </a:pPr>
            <a:r>
              <a:rPr lang="en-US" sz="4000"/>
              <a:t>Corruption </a:t>
            </a:r>
            <a:r>
              <a:rPr lang="en-US" sz="4000" u="sng"/>
              <a:t>replaced</a:t>
            </a:r>
            <a:r>
              <a:rPr lang="en-US" sz="4000"/>
              <a:t> good citizenship</a:t>
            </a:r>
          </a:p>
          <a:p>
            <a:pPr lvl="1">
              <a:lnSpc>
                <a:spcPct val="90000"/>
              </a:lnSpc>
            </a:pPr>
            <a:r>
              <a:rPr lang="en-US" sz="3600"/>
              <a:t>People lost faith in </a:t>
            </a:r>
            <a:r>
              <a:rPr lang="en-US" sz="3600" u="sng"/>
              <a:t>democracy</a:t>
            </a:r>
          </a:p>
          <a:p>
            <a:pPr>
              <a:lnSpc>
                <a:spcPct val="90000"/>
              </a:lnSpc>
            </a:pPr>
            <a:r>
              <a:rPr lang="en-US" sz="4000"/>
              <a:t>Sparta’s is taken over by </a:t>
            </a:r>
            <a:r>
              <a:rPr lang="en-US" sz="4000" u="sng"/>
              <a:t>Thebes</a:t>
            </a:r>
          </a:p>
          <a:p>
            <a:pPr>
              <a:lnSpc>
                <a:spcPct val="90000"/>
              </a:lnSpc>
            </a:pPr>
            <a:r>
              <a:rPr lang="en-US" sz="4000" u="sng"/>
              <a:t>Macedonia</a:t>
            </a:r>
            <a:r>
              <a:rPr lang="en-US" sz="4000"/>
              <a:t> becomes the next </a:t>
            </a:r>
            <a:r>
              <a:rPr lang="en-US" sz="4000" u="sng"/>
              <a:t>great</a:t>
            </a:r>
            <a:r>
              <a:rPr lang="en-US" sz="4000"/>
              <a:t> </a:t>
            </a:r>
            <a:r>
              <a:rPr lang="en-US" sz="4000" u="sng"/>
              <a:t>power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1" name="Picture 7" descr="spartans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600"/>
              <a:t>Who fought?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676400"/>
            <a:ext cx="7391400" cy="213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/>
              <a:t>1. </a:t>
            </a:r>
            <a:r>
              <a:rPr lang="en-US" sz="4000" i="1" u="sng"/>
              <a:t>Delian League</a:t>
            </a:r>
            <a:r>
              <a:rPr lang="en-US" sz="4000"/>
              <a:t>: </a:t>
            </a:r>
            <a:r>
              <a:rPr lang="en-US" sz="4000" u="sng"/>
              <a:t>Athens </a:t>
            </a:r>
            <a:r>
              <a:rPr lang="en-US" sz="4000"/>
              <a:t>and other small city states that supported </a:t>
            </a:r>
            <a:r>
              <a:rPr lang="en-US" sz="4000" b="1" u="sng"/>
              <a:t>democracy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6200" y="1447800"/>
            <a:ext cx="8991600" cy="236220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4313238"/>
            <a:ext cx="8382000" cy="2316162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4000"/>
              <a:t>2. </a:t>
            </a:r>
            <a:r>
              <a:rPr lang="en-US" sz="4000" i="1" u="sng"/>
              <a:t>Peloponnesian League</a:t>
            </a:r>
            <a:r>
              <a:rPr lang="en-US" sz="4000"/>
              <a:t> : </a:t>
            </a:r>
            <a:br>
              <a:rPr lang="en-US" sz="4000"/>
            </a:br>
            <a:r>
              <a:rPr lang="en-US" sz="4000" u="sng"/>
              <a:t>Sparta</a:t>
            </a:r>
            <a:r>
              <a:rPr lang="en-US" sz="4000"/>
              <a:t> and other city states </a:t>
            </a:r>
            <a:br>
              <a:rPr lang="en-US" sz="4000"/>
            </a:br>
            <a:r>
              <a:rPr lang="en-US" sz="4000"/>
              <a:t>that supported an </a:t>
            </a:r>
            <a:r>
              <a:rPr lang="en-US" sz="4000" b="1" u="sng"/>
              <a:t>oligarchy.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76200" y="4114800"/>
            <a:ext cx="8991600" cy="251460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50" name="Picture 10" descr="spart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0888" y="4343400"/>
            <a:ext cx="1890712" cy="2133600"/>
          </a:xfrm>
          <a:prstGeom prst="rect">
            <a:avLst/>
          </a:prstGeom>
          <a:noFill/>
        </p:spPr>
      </p:pic>
      <p:pic>
        <p:nvPicPr>
          <p:cNvPr id="35852" name="Picture 12" descr="athe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524000"/>
            <a:ext cx="1522413" cy="2209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/>
              <a:t>Causes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64163"/>
          </a:xfrm>
        </p:spPr>
        <p:txBody>
          <a:bodyPr/>
          <a:lstStyle/>
          <a:p>
            <a:r>
              <a:rPr lang="en-US" sz="4800"/>
              <a:t>After the Persian War </a:t>
            </a:r>
            <a:r>
              <a:rPr lang="en-US" sz="4800" u="sng"/>
              <a:t>tension</a:t>
            </a:r>
            <a:r>
              <a:rPr lang="en-US" sz="4800"/>
              <a:t> was </a:t>
            </a:r>
            <a:r>
              <a:rPr lang="en-US" sz="4800" u="sng"/>
              <a:t>building</a:t>
            </a:r>
            <a:r>
              <a:rPr lang="en-US" sz="4800"/>
              <a:t> for years.</a:t>
            </a:r>
          </a:p>
          <a:p>
            <a:r>
              <a:rPr lang="en-US" sz="4800"/>
              <a:t> </a:t>
            </a:r>
            <a:r>
              <a:rPr lang="en-US" sz="4800" u="sng"/>
              <a:t>Athens</a:t>
            </a:r>
            <a:r>
              <a:rPr lang="en-US" sz="4800"/>
              <a:t> had </a:t>
            </a:r>
            <a:r>
              <a:rPr lang="en-US" sz="4800" u="sng"/>
              <a:t>supreme</a:t>
            </a:r>
            <a:r>
              <a:rPr lang="en-US" sz="4800" b="1"/>
              <a:t> </a:t>
            </a:r>
            <a:r>
              <a:rPr lang="en-US" sz="4800"/>
              <a:t>power and others </a:t>
            </a:r>
            <a:r>
              <a:rPr lang="en-US" sz="4800" u="sng"/>
              <a:t>resented</a:t>
            </a:r>
            <a:r>
              <a:rPr lang="en-US" sz="4800" b="1"/>
              <a:t> </a:t>
            </a:r>
            <a:r>
              <a:rPr lang="en-US" sz="4800"/>
              <a:t>them.</a:t>
            </a:r>
          </a:p>
          <a:p>
            <a:pPr lvl="1"/>
            <a:r>
              <a:rPr lang="en-US" sz="4400"/>
              <a:t>Controlled the </a:t>
            </a:r>
            <a:r>
              <a:rPr lang="en-US" sz="4400" u="sng"/>
              <a:t>Delian League</a:t>
            </a:r>
            <a:r>
              <a:rPr lang="en-US" sz="4400"/>
              <a:t> (map next slide)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KISH_03_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7391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5400"/>
              <a:t>Athens vs Sparta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4495800" cy="4525963"/>
          </a:xfrm>
        </p:spPr>
        <p:txBody>
          <a:bodyPr/>
          <a:lstStyle/>
          <a:p>
            <a:r>
              <a:rPr lang="en-US" sz="4000"/>
              <a:t>Athens = strongest </a:t>
            </a:r>
            <a:r>
              <a:rPr lang="en-US" sz="4000" u="sng"/>
              <a:t>sea</a:t>
            </a:r>
            <a:r>
              <a:rPr lang="en-US" sz="4000"/>
              <a:t> power in Greece</a:t>
            </a:r>
          </a:p>
          <a:p>
            <a:endParaRPr lang="en-US" sz="4000"/>
          </a:p>
          <a:p>
            <a:pPr>
              <a:buFontTx/>
              <a:buNone/>
            </a:pPr>
            <a:endParaRPr lang="en-US" sz="400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4343400" cy="4525963"/>
          </a:xfrm>
        </p:spPr>
        <p:txBody>
          <a:bodyPr/>
          <a:lstStyle/>
          <a:p>
            <a:r>
              <a:rPr lang="en-US" sz="4000"/>
              <a:t>Sparta = strongest </a:t>
            </a:r>
            <a:r>
              <a:rPr lang="en-US" sz="4000" u="sng"/>
              <a:t>land </a:t>
            </a:r>
            <a:r>
              <a:rPr lang="en-US" sz="4000"/>
              <a:t>power in Greece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4724400" y="1371600"/>
            <a:ext cx="0" cy="5334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47115" name="Picture 11" descr="http://www.geocities.com/northstaffsca/AlexandraGuestPhoto.jpg"/>
          <p:cNvPicPr>
            <a:picLocks noChangeAspect="1" noChangeArrowheads="1"/>
          </p:cNvPicPr>
          <p:nvPr/>
        </p:nvPicPr>
        <p:blipFill>
          <a:blip r:embed="rId3" cstate="print"/>
          <a:srcRect l="-703" t="11116"/>
          <a:stretch>
            <a:fillRect/>
          </a:stretch>
        </p:blipFill>
        <p:spPr bwMode="auto">
          <a:xfrm>
            <a:off x="76200" y="3582988"/>
            <a:ext cx="4572000" cy="2894012"/>
          </a:xfrm>
          <a:prstGeom prst="rect">
            <a:avLst/>
          </a:prstGeom>
          <a:noFill/>
        </p:spPr>
      </p:pic>
      <p:pic>
        <p:nvPicPr>
          <p:cNvPr id="47117" name="Picture 13" descr="http://images.rottentomatoes.com/images/movie/gallery/1170203/photo_47_hi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4267200" cy="22304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6" name="Picture 6" descr="http://staff.harrisonburg.k12.va.us/~cwalton/walton/SOLPics/spartanbatt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4572000" y="457200"/>
            <a:ext cx="0" cy="6400800"/>
          </a:xfrm>
          <a:prstGeom prst="line">
            <a:avLst/>
          </a:prstGeom>
          <a:noFill/>
          <a:ln w="57150">
            <a:solidFill>
              <a:srgbClr val="FFCC00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928688" y="6096000"/>
            <a:ext cx="2576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none"/>
              <a:t>Spartans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5846763" y="6096000"/>
            <a:ext cx="20780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none"/>
              <a:t>Athens</a:t>
            </a:r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600">
                <a:solidFill>
                  <a:schemeClr val="bg1"/>
                </a:solidFill>
              </a:rPr>
              <a:t>Who Won?</a:t>
            </a:r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 rot="5400000">
            <a:off x="-1714500" y="2933700"/>
            <a:ext cx="5410200" cy="1676400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80000"/>
                    </a:srgbClr>
                  </a:outerShdw>
                </a:effectLst>
                <a:latin typeface="Algerian"/>
              </a:rPr>
              <a:t>SPARTA!</a:t>
            </a:r>
          </a:p>
        </p:txBody>
      </p:sp>
      <p:pic>
        <p:nvPicPr>
          <p:cNvPr id="37899" name="Picture 11" descr="The-Enemies-Athens-vs-Sparta-V-BC-4-Fig_203__1957_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7162800" cy="50498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000"/>
              <a:t>How Did Sparta Win?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200"/>
              <a:t>Sparta was located </a:t>
            </a:r>
            <a:r>
              <a:rPr lang="en-US" sz="4200" u="sng"/>
              <a:t>inland</a:t>
            </a:r>
            <a:r>
              <a:rPr lang="en-US" sz="4200"/>
              <a:t> so it could not be </a:t>
            </a:r>
            <a:r>
              <a:rPr lang="en-US" sz="4200" u="sng"/>
              <a:t>attacked</a:t>
            </a:r>
            <a:r>
              <a:rPr lang="en-US" sz="4200"/>
              <a:t> from the </a:t>
            </a:r>
            <a:r>
              <a:rPr lang="en-US" sz="4200" u="sng"/>
              <a:t>sea</a:t>
            </a:r>
          </a:p>
          <a:p>
            <a:pPr>
              <a:lnSpc>
                <a:spcPct val="90000"/>
              </a:lnSpc>
            </a:pPr>
            <a:r>
              <a:rPr lang="en-US" sz="4200"/>
              <a:t>Athens </a:t>
            </a:r>
            <a:r>
              <a:rPr lang="en-US" sz="4200" u="sng"/>
              <a:t>could</a:t>
            </a:r>
            <a:r>
              <a:rPr lang="en-US" sz="4200"/>
              <a:t> be attacked by </a:t>
            </a:r>
            <a:r>
              <a:rPr lang="en-US" sz="4200" u="sng"/>
              <a:t>sea</a:t>
            </a:r>
            <a:r>
              <a:rPr lang="en-US" sz="4200"/>
              <a:t> and </a:t>
            </a:r>
            <a:r>
              <a:rPr lang="en-US" sz="4200" u="sng"/>
              <a:t>land</a:t>
            </a:r>
          </a:p>
          <a:p>
            <a:pPr>
              <a:lnSpc>
                <a:spcPct val="90000"/>
              </a:lnSpc>
            </a:pPr>
            <a:r>
              <a:rPr lang="en-US" sz="4200"/>
              <a:t>Athens tried to move its people behind the </a:t>
            </a:r>
            <a:r>
              <a:rPr lang="en-US" sz="4200" u="sng"/>
              <a:t>acropolis</a:t>
            </a:r>
            <a:r>
              <a:rPr lang="en-US" sz="4200"/>
              <a:t> and </a:t>
            </a:r>
            <a:r>
              <a:rPr lang="en-US" sz="4200" u="sng"/>
              <a:t>plague </a:t>
            </a:r>
            <a:r>
              <a:rPr lang="en-US" sz="4200"/>
              <a:t>broke out = </a:t>
            </a:r>
            <a:r>
              <a:rPr lang="en-US" sz="4200" u="sng"/>
              <a:t>weakened</a:t>
            </a:r>
            <a:r>
              <a:rPr lang="en-US" sz="4200"/>
              <a:t> Athens</a:t>
            </a: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4" name="Picture 6" descr="http://www.artlex.com/ArtLex/a/images/acropolis_aerial.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/>
          <a:lstStyle/>
          <a:p>
            <a:r>
              <a:rPr lang="en-US" sz="6600"/>
              <a:t>Acropolis</a:t>
            </a: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174</Words>
  <Application>Microsoft Office PowerPoint</Application>
  <PresentationFormat>On-screen Show (4:3)</PresentationFormat>
  <Paragraphs>39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Slide 1</vt:lpstr>
      <vt:lpstr>Who fought?</vt:lpstr>
      <vt:lpstr>Causes</vt:lpstr>
      <vt:lpstr>Slide 4</vt:lpstr>
      <vt:lpstr>Athens vs Sparta</vt:lpstr>
      <vt:lpstr>Slide 6</vt:lpstr>
      <vt:lpstr>Who Won?</vt:lpstr>
      <vt:lpstr>How Did Sparta Win?</vt:lpstr>
      <vt:lpstr>Acropolis</vt:lpstr>
      <vt:lpstr>Acropolis</vt:lpstr>
      <vt:lpstr>Effects of the Peloponnesian Wars</vt:lpstr>
      <vt:lpstr>Slide 12</vt:lpstr>
    </vt:vector>
  </TitlesOfParts>
  <Company>Fairfax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Question</dc:title>
  <dc:creator>Fairfax County Public Schools</dc:creator>
  <cp:lastModifiedBy>PawlowAJ</cp:lastModifiedBy>
  <cp:revision>14</cp:revision>
  <cp:lastPrinted>1601-01-01T00:00:00Z</cp:lastPrinted>
  <dcterms:created xsi:type="dcterms:W3CDTF">2002-11-19T15:01:40Z</dcterms:created>
  <dcterms:modified xsi:type="dcterms:W3CDTF">2012-10-05T13:06:13Z</dcterms:modified>
</cp:coreProperties>
</file>