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Chart">
  <p:cSld name="Title, Text and Char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/>
          <p:nvPr>
            <p:ph idx="2" type="chart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2"/>
            </a:gs>
            <a:gs pos="100000">
              <a:schemeClr val="lt1"/>
            </a:gs>
          </a:gsLst>
          <a:lin ang="189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609600" y="3048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Now:</a:t>
            </a: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1371600" y="1752600"/>
            <a:ext cx="64007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2 a sentence description, that best describes Greece’s artistic legacy?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the three types of classical Greek columns?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ha3teely.com/wp-content/uploads/2007/04/300movie02.jpg"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at Thermopylae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3,300 Greeks led by the </a:t>
            </a:r>
            <a:r>
              <a:rPr b="0" i="0" lang="en-US" sz="4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Spartans</a:t>
            </a: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held them off at a </a:t>
            </a:r>
            <a:r>
              <a:rPr b="0" i="0" lang="en-US" sz="4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narrow</a:t>
            </a: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pass in Thermopylae.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traitor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told Persians of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way around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Greeks retreat but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300 Spartans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stood strong.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all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tudents.mnmsa.org/~tkosanke/Thermopylae.jpg" id="171" name="Shape 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tudents.ou.edu/E/Ryan.C.Emrick-1/greek_trireme.JPG"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2514600" y="838200"/>
            <a:ext cx="4211637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7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Trireme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685800" y="76200"/>
            <a:ext cx="77724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at Salamis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-76200" y="914400"/>
            <a:ext cx="5791200" cy="5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 is </a:t>
            </a:r>
            <a:r>
              <a:rPr b="0" i="0" lang="en-US" sz="3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evacuated</a:t>
            </a: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fought at </a:t>
            </a:r>
            <a:r>
              <a:rPr b="0" i="0" lang="en-US" sz="3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</a:t>
            </a: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Athenians had a powerful </a:t>
            </a:r>
            <a:r>
              <a:rPr b="0" i="0" lang="en-US" sz="3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navy</a:t>
            </a: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 fought with new ships called </a:t>
            </a:r>
            <a:r>
              <a:rPr b="0" i="0" lang="en-US" sz="3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Trireme.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Triremes </a:t>
            </a:r>
            <a:r>
              <a:rPr b="0" i="0" lang="en-US" sz="3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punched</a:t>
            </a: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3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holes</a:t>
            </a:r>
            <a:r>
              <a:rPr b="0" i="0" lang="en-US" sz="3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Persian ships and sink a third of the ships.  </a:t>
            </a:r>
          </a:p>
          <a:p>
            <a:pPr indent="-342900" lvl="0" marL="342900" marR="0" rtl="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-244475" y="22860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www.molossia.org/milacademy/salamis.jpg"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32437" y="1143000"/>
            <a:ext cx="3611561" cy="510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381000" y="2133600"/>
            <a:ext cx="8458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Greece victory creates a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sense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had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what was left of Greece through leadership of the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Delian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League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Delian League- an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agreement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that the remaining Greek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city states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would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 each other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4000" u="sng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Shape 19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Effects of the Persian Wars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0070309ho_leonidas_450"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87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>
            <p:ph type="ctrTitle"/>
          </p:nvPr>
        </p:nvSpPr>
        <p:spPr>
          <a:xfrm>
            <a:off x="-152400" y="3962400"/>
            <a:ext cx="92963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lgerian"/>
              <a:buNone/>
            </a:pPr>
            <a:r>
              <a:rPr b="0" i="0" lang="en-US" sz="8800" u="none" cap="none" strike="noStrike">
                <a:solidFill>
                  <a:schemeClr val="dk2"/>
                </a:solidFill>
                <a:latin typeface="Algerian"/>
                <a:ea typeface="Algerian"/>
                <a:cs typeface="Algerian"/>
                <a:sym typeface="Algerian"/>
              </a:rPr>
              <a:t>Persian Wars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1219200" y="5562600"/>
            <a:ext cx="69341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490BCE- 479 BCE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85800" y="762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7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Fought?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0" y="990600"/>
            <a:ext cx="9144000" cy="2209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0" i="0" lang="en-US" sz="39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Persians</a:t>
            </a:r>
            <a:r>
              <a:rPr b="0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Fought against the </a:t>
            </a:r>
            <a:r>
              <a:rPr b="0" i="0" lang="en-US" sz="39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Persia was ruled by </a:t>
            </a:r>
            <a:r>
              <a:rPr b="0" i="0" lang="en-US" sz="39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Darius</a:t>
            </a:r>
            <a:r>
              <a:rPr b="0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0" i="0" lang="en-US" sz="39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Xerxes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Greeks- Athenians, Spartans, Ionians</a:t>
            </a:r>
          </a:p>
          <a:p>
            <a:pPr indent="-342900" lvl="0" marL="342900" marR="0" rtl="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0" y="12700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i166.photobucket.com/albums/u117/mikey_albert_photos/leonidis.jpg"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3124200"/>
            <a:ext cx="74676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Fight?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 had been settling on the west coast of Asia Minor in Ionia (Persia)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Persia conquered these colonies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499 B.C. Greeks in these colonies revolted against Persian rule (they were used to ruling themselves—democracy)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Athens sent troops to support the revolt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Crushing the Revolt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Emperor Darius of Persia crushed the revolt rather quickly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decided to punish Athens for helping the colonies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training for a few years Darius sent troops to invade Greece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Sailed on to the Bay of Marathon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685800" y="762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 Battles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4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of Marathon</a:t>
            </a:r>
            <a:r>
              <a:rPr b="0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Sparta and Athens work </a:t>
            </a:r>
            <a:r>
              <a:rPr b="0" i="0" lang="en-US" sz="4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together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Persia- </a:t>
            </a:r>
            <a:r>
              <a:rPr b="0" i="0" lang="en-US" sz="4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25,000</a:t>
            </a: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soldiers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Greeks- </a:t>
            </a:r>
            <a:r>
              <a:rPr b="0" i="0" lang="en-US" sz="4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10,000</a:t>
            </a: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soldiers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1" lang="en-US" sz="4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Phalanx</a:t>
            </a: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battle formation gave the Greeks the victory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6,400 Persians died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192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Greeks died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Pheidippides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0" y="1219200"/>
            <a:ext cx="51816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 to Athens from Marathon = 26 miles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Told them of the victory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Died after giving the news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This is why marathons are now 26 miles!</a:t>
            </a:r>
          </a:p>
        </p:txBody>
      </p:sp>
      <p:pic>
        <p:nvPicPr>
          <p:cNvPr descr="http://newsimg.bbc.co.uk/media/images/39748000/jpg/_39748185_p_diddy_203.jpg"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99062" y="1066800"/>
            <a:ext cx="3868737" cy="571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66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Phalanx Formation</a:t>
            </a:r>
          </a:p>
        </p:txBody>
      </p:sp>
      <p:pic>
        <p:nvPicPr>
          <p:cNvPr descr="http://www.livius.org/a/1/greece/phalanx.jpg"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600200"/>
            <a:ext cx="9144000" cy="525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0" y="1447800"/>
            <a:ext cx="54102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10 years later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Xerxes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son of Darius vowed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revenge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Brought between 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100,000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0" i="0" lang="en-US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300,000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troops through a narrow mountain pass</a:t>
            </a:r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7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2: Persian War</a:t>
            </a:r>
          </a:p>
        </p:txBody>
      </p:sp>
      <p:pic>
        <p:nvPicPr>
          <p:cNvPr descr="darius"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1219200"/>
            <a:ext cx="3352799" cy="556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