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1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8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9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9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3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0DEC-B86D-4A6C-AD79-C3F3F1F3EB5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AB06-3715-4EE1-BBCA-2790C3D9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7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5463540" cy="662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37338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 smtClean="0"/>
              <a:t>Do Now: 10/20</a:t>
            </a:r>
            <a:r>
              <a:rPr lang="en-US" sz="3200" dirty="0" smtClean="0"/>
              <a:t>: Fill in the map of the New England Colonies.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71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4650"/>
            <a:ext cx="5410201" cy="625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657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>
                <a:latin typeface="Baskerville Old Face" panose="02020602080505020303" pitchFamily="18" charset="0"/>
              </a:rPr>
              <a:t>New England Colonies:</a:t>
            </a:r>
            <a:endParaRPr lang="en-US" u="sng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8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Do Now: 10/20: Fill in the map of the New England Colonies.</vt:lpstr>
      <vt:lpstr>New England Colonies:</vt:lpstr>
    </vt:vector>
  </TitlesOfParts>
  <Company>Rye Neck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10/20: Fill in the map of the New England Colonies.</dc:title>
  <dc:creator>Laura Lucid</dc:creator>
  <cp:lastModifiedBy>Laura Lucid</cp:lastModifiedBy>
  <cp:revision>1</cp:revision>
  <cp:lastPrinted>2016-10-19T19:23:45Z</cp:lastPrinted>
  <dcterms:created xsi:type="dcterms:W3CDTF">2016-10-19T19:18:25Z</dcterms:created>
  <dcterms:modified xsi:type="dcterms:W3CDTF">2016-10-20T17:55:40Z</dcterms:modified>
</cp:coreProperties>
</file>