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7" r:id="rId2"/>
    <p:sldId id="269" r:id="rId3"/>
    <p:sldId id="282" r:id="rId4"/>
    <p:sldId id="273" r:id="rId5"/>
    <p:sldId id="284" r:id="rId6"/>
    <p:sldId id="285" r:id="rId7"/>
    <p:sldId id="279" r:id="rId8"/>
    <p:sldId id="280" r:id="rId9"/>
    <p:sldId id="278" r:id="rId10"/>
    <p:sldId id="265" r:id="rId11"/>
    <p:sldId id="266" r:id="rId12"/>
    <p:sldId id="277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0066"/>
    <a:srgbClr val="FFFF00"/>
    <a:srgbClr val="66FF33"/>
    <a:srgbClr val="CC66FF"/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81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1B0BE01-CBE3-459A-AC06-4C4D35A22E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F08BA-9EE1-4740-8A9E-2BA398199694}" type="slidenum">
              <a:rPr lang="en-US"/>
              <a:pPr/>
              <a:t>3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CAA18-0A28-4DAE-A86B-094284454818}" type="slidenum">
              <a:rPr lang="en-US"/>
              <a:pPr/>
              <a:t>5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3D782-8005-45FE-9DE2-679EC4B7350F}" type="slidenum">
              <a:rPr lang="en-US"/>
              <a:pPr/>
              <a:t>6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1BF75E-80D5-452D-B3A8-B36C07F5B132}" type="slidenum">
              <a:rPr lang="en-US"/>
              <a:pPr/>
              <a:t>7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2A38F6-2806-478A-A27C-A4620AD891BD}" type="slidenum">
              <a:rPr lang="en-US"/>
              <a:pPr/>
              <a:t>8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B7598-7987-4A59-A4D7-DC6DEFECBBAB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A6DBE-EB00-46FE-A6D7-0F55AD8BF8C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8E0CF-CD30-47B2-B359-14E6EB0560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8998B-9365-4CAE-9D58-A2FA792E2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39148-1AF5-44A1-8B15-25419014A6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7EA55-2255-4DCE-9790-5982E51BD4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E1307-C597-4BF7-843C-3033D04F40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82373A-D0D7-4417-BE1C-2E3D8C5B6D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FC27C-8FCF-4472-9BA3-05229BF6B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6BD92-1039-44A9-81FD-222DE7595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6CE1F6-8723-49A8-9534-BEF30B4587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3B14F-7A5F-4363-A8AC-C726E2BB26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11CDEC-9CDA-45EF-8FFA-287B39772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7D03D6-6B79-44F7-9AB7-F83C9F086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33CCFF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37B604-0253-400F-9073-0E0CA7988D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academic.shu.edu/honors/aristotle.jpg&amp;imgrefurl=http://academic.shu.edu/honors/1001.html&amp;h=450&amp;w=375&amp;sz=28&amp;hl=en&amp;start=3&amp;tbnid=4jPaW9uaM7DRQM:&amp;tbnh=127&amp;tbnw=106&amp;prev=/images?q=Aristotle&amp;gbv=2&amp;hl=en&amp;rls=RNWE,RNWE:2005-52,RNWE:en&amp;sa=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yquote.com/quotes/quotes/p/plato103409.html" TargetMode="External"/><Relationship Id="rId2" Type="http://schemas.openxmlformats.org/officeDocument/2006/relationships/hyperlink" Target="http://www.brainyquote.com/quotes/quotes/s/socrates378498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rainyquote.com/quotes/quotes/a/aristotle398020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vKbbHKpwn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3352800"/>
          </a:xfrm>
        </p:spPr>
        <p:txBody>
          <a:bodyPr/>
          <a:lstStyle/>
          <a:p>
            <a:r>
              <a:rPr lang="en-US" dirty="0" smtClean="0"/>
              <a:t>Who was Pheidippides?</a:t>
            </a:r>
          </a:p>
          <a:p>
            <a:endParaRPr lang="en-US" dirty="0" smtClean="0"/>
          </a:p>
          <a:p>
            <a:r>
              <a:rPr lang="en-US" dirty="0" smtClean="0"/>
              <a:t>How did his mission help the Greeks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What is the </a:t>
            </a:r>
            <a:r>
              <a:rPr lang="en-US" dirty="0" err="1" smtClean="0"/>
              <a:t>Delian</a:t>
            </a:r>
            <a:r>
              <a:rPr lang="en-US" dirty="0" smtClean="0"/>
              <a:t> League?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66FF33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62000" y="1447800"/>
            <a:ext cx="27432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/>
              <a:t>Aristotle</a:t>
            </a:r>
          </a:p>
        </p:txBody>
      </p:sp>
      <p:pic>
        <p:nvPicPr>
          <p:cNvPr id="19460" name="Picture 4" descr="aristotl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2514600"/>
            <a:ext cx="2286000" cy="2514600"/>
          </a:xfrm>
          <a:prstGeom prst="rect">
            <a:avLst/>
          </a:prstGeom>
          <a:noFill/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505200" y="5334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Aristotle was one of Plato’s brightest pupils.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505200" y="16764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He believed in using your senses to discover the physical world.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505200" y="2743200"/>
            <a:ext cx="5105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/>
              <a:t>Aristotle was the first to </a:t>
            </a:r>
            <a:r>
              <a:rPr lang="en-US" b="1" i="1"/>
              <a:t>classify</a:t>
            </a:r>
            <a:r>
              <a:rPr lang="en-US"/>
              <a:t>, or group together, similar plants and animals.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581400" y="4191000"/>
            <a:ext cx="525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 Aristotle added to the ideas of other scientists – he added the 3</a:t>
            </a:r>
            <a:r>
              <a:rPr lang="en-US" baseline="30000"/>
              <a:t>rd</a:t>
            </a:r>
            <a:r>
              <a:rPr lang="en-US"/>
              <a:t> step to the Scientific Method.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114800" y="5486400"/>
            <a:ext cx="464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…a hypothesis must be tested to be proven.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2" grpId="0" autoUpdateAnimBg="0"/>
      <p:bldP spid="19463" grpId="0" autoUpdateAnimBg="0"/>
      <p:bldP spid="19464" grpId="0" autoUpdateAnimBg="0"/>
      <p:bldP spid="19465" grpId="0" autoUpdateAnimBg="0"/>
      <p:bldP spid="1946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66FF33"/>
            </a:gs>
            <a:gs pos="10000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143000" y="914400"/>
            <a:ext cx="678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Aristotle also made contributions in logic.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6858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He developed the </a:t>
            </a:r>
            <a:r>
              <a:rPr lang="en-US" i="1"/>
              <a:t>syllogism</a:t>
            </a:r>
            <a:r>
              <a:rPr lang="en-US"/>
              <a:t> – a method of reasoning that uses three related statements.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05000" y="3429000"/>
            <a:ext cx="5257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Sixth Grade students learn about Ancient Greece.</a:t>
            </a:r>
          </a:p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1905000" y="42672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Laura is learning about Ancient Greece.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905000" y="4800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Therefore, Laura is a sixth-grade student.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autoUpdateAnimBg="0"/>
      <p:bldP spid="23556" grpId="0" autoUpdateAnimBg="0"/>
      <p:bldP spid="23557" grpId="0" autoUpdateAnimBg="0"/>
      <p:bldP spid="2355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662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Verdana" pitchFamily="34" charset="0"/>
              </a:rPr>
              <a:t>As for me, all I know is that I know nothing. </a:t>
            </a:r>
            <a:br>
              <a:rPr lang="en-US" altLang="en-US" sz="3600" b="1" dirty="0" smtClean="0">
                <a:latin typeface="Verdana" pitchFamily="34" charset="0"/>
              </a:rPr>
            </a:br>
            <a:r>
              <a:rPr lang="en-US" altLang="en-US" sz="3600" b="1" dirty="0" smtClean="0">
                <a:latin typeface="Verdana" pitchFamily="34" charset="0"/>
                <a:hlinkClick r:id="rId2"/>
              </a:rPr>
              <a:t>Socrates</a:t>
            </a:r>
            <a:r>
              <a:rPr lang="en-US" altLang="en-US" sz="3600" b="1" dirty="0" smtClean="0">
                <a:latin typeface="Verdana" pitchFamily="34" charset="0"/>
              </a:rPr>
              <a:t/>
            </a:r>
            <a:br>
              <a:rPr lang="en-US" altLang="en-US" sz="3600" b="1" dirty="0" smtClean="0">
                <a:latin typeface="Verdana" pitchFamily="34" charset="0"/>
              </a:rPr>
            </a:br>
            <a:endParaRPr lang="en-US" altLang="en-US" sz="36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Verdana" pitchFamily="34" charset="0"/>
              </a:rPr>
              <a:t>Be kind, for everyone you meet is fighting a hard battle. </a:t>
            </a:r>
            <a:br>
              <a:rPr lang="en-US" altLang="en-US" sz="3600" b="1" dirty="0" smtClean="0">
                <a:latin typeface="Verdana" pitchFamily="34" charset="0"/>
              </a:rPr>
            </a:br>
            <a:r>
              <a:rPr lang="en-US" altLang="en-US" sz="3600" b="1" dirty="0" smtClean="0">
                <a:latin typeface="Verdana" pitchFamily="34" charset="0"/>
                <a:hlinkClick r:id="rId3"/>
              </a:rPr>
              <a:t>Plato</a:t>
            </a:r>
            <a:r>
              <a:rPr lang="en-US" altLang="en-US" sz="3600" b="1" dirty="0" smtClean="0">
                <a:latin typeface="Verdana" pitchFamily="34" charset="0"/>
              </a:rPr>
              <a:t> </a:t>
            </a:r>
            <a:br>
              <a:rPr lang="en-US" altLang="en-US" sz="3600" b="1" dirty="0" smtClean="0">
                <a:latin typeface="Verdana" pitchFamily="34" charset="0"/>
              </a:rPr>
            </a:br>
            <a:endParaRPr lang="en-US" altLang="en-US" sz="3600" b="1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600" b="1" dirty="0" smtClean="0">
                <a:latin typeface="Verdana" pitchFamily="34" charset="0"/>
              </a:rPr>
              <a:t>All men by nature desire knowledge. </a:t>
            </a:r>
            <a:br>
              <a:rPr lang="en-US" altLang="en-US" sz="3600" b="1" dirty="0" smtClean="0">
                <a:latin typeface="Verdana" pitchFamily="34" charset="0"/>
              </a:rPr>
            </a:br>
            <a:r>
              <a:rPr lang="en-US" altLang="en-US" sz="3600" b="1" dirty="0" smtClean="0">
                <a:latin typeface="Verdana" pitchFamily="34" charset="0"/>
                <a:hlinkClick r:id="rId4"/>
              </a:rPr>
              <a:t>Aristotle</a:t>
            </a:r>
            <a:r>
              <a:rPr lang="en-US" altLang="en-US" sz="3600" b="1" dirty="0" smtClean="0">
                <a:latin typeface="Verdana" pitchFamily="34" charset="0"/>
              </a:rPr>
              <a:t> </a:t>
            </a:r>
            <a:r>
              <a:rPr lang="en-US" altLang="en-US" sz="2000" dirty="0" smtClean="0">
                <a:latin typeface="Verdana" pitchFamily="34" charset="0"/>
              </a:rPr>
              <a:t/>
            </a:r>
            <a:br>
              <a:rPr lang="en-US" altLang="en-US" sz="2000" dirty="0" smtClean="0">
                <a:latin typeface="Verdana" pitchFamily="34" charset="0"/>
              </a:rPr>
            </a:br>
            <a:endParaRPr lang="en-US" altLang="en-US" sz="2000" dirty="0" smtClean="0">
              <a:latin typeface="Verdana" pitchFamily="34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000" dirty="0" smtClean="0">
                <a:latin typeface="Verdana" pitchFamily="34" charset="0"/>
              </a:rPr>
              <a:t/>
            </a:r>
            <a:br>
              <a:rPr lang="en-US" altLang="en-US" sz="2000" dirty="0" smtClean="0">
                <a:latin typeface="Verdana" pitchFamily="34" charset="0"/>
              </a:rPr>
            </a:br>
            <a:r>
              <a:rPr lang="en-US" altLang="en-US" sz="2000" dirty="0" smtClean="0">
                <a:latin typeface="Verdana" pitchFamily="34" charset="0"/>
              </a:rPr>
              <a:t/>
            </a:r>
            <a:br>
              <a:rPr lang="en-US" altLang="en-US" sz="2000" dirty="0" smtClean="0">
                <a:latin typeface="Verdana" pitchFamily="34" charset="0"/>
              </a:rPr>
            </a:br>
            <a:endParaRPr lang="en-US" altLang="en-US" sz="20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Section Review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is another name for a lover of wisdom?</a:t>
            </a:r>
          </a:p>
          <a:p>
            <a:r>
              <a:rPr lang="en-US"/>
              <a:t>What were lovers of wisdom originally known as?</a:t>
            </a:r>
          </a:p>
          <a:p>
            <a:r>
              <a:rPr lang="en-US"/>
              <a:t>Who was Socrates student?</a:t>
            </a:r>
          </a:p>
          <a:p>
            <a:r>
              <a:rPr lang="en-US"/>
              <a:t>Who believed that logical study led to truth?</a:t>
            </a:r>
          </a:p>
          <a:p>
            <a:r>
              <a:rPr lang="en-US"/>
              <a:t>Another name for the sin of pride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Greek Philosophy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Socrates, Plato, &amp; Aristotle </a:t>
            </a:r>
          </a:p>
        </p:txBody>
      </p:sp>
      <p:pic>
        <p:nvPicPr>
          <p:cNvPr id="2054" name="Picture 6" descr="MCPE03887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8600"/>
            <a:ext cx="1192213" cy="1720850"/>
          </a:xfrm>
          <a:prstGeom prst="rect">
            <a:avLst/>
          </a:prstGeom>
          <a:noFill/>
        </p:spPr>
      </p:pic>
      <p:pic>
        <p:nvPicPr>
          <p:cNvPr id="2055" name="Picture 7" descr="MCj02339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4953000"/>
            <a:ext cx="2339975" cy="1300163"/>
          </a:xfrm>
          <a:prstGeom prst="rect">
            <a:avLst/>
          </a:prstGeom>
          <a:noFill/>
        </p:spPr>
      </p:pic>
      <p:pic>
        <p:nvPicPr>
          <p:cNvPr id="2056" name="Picture 8" descr="MCj0397929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53200" y="4419600"/>
            <a:ext cx="15208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Rise of Philosophy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One of the Greeks greatest achievements was the development of Philosophy</a:t>
            </a:r>
          </a:p>
          <a:p>
            <a:r>
              <a:rPr lang="en-US" sz="2800" b="1"/>
              <a:t>Philosophy-</a:t>
            </a:r>
            <a:r>
              <a:rPr lang="en-US" sz="2800"/>
              <a:t> is the study of the basic questions of reality and human existence</a:t>
            </a:r>
          </a:p>
          <a:p>
            <a:r>
              <a:rPr lang="en-US" sz="2800" b="1" u="sng"/>
              <a:t>{Philosopher</a:t>
            </a:r>
            <a:r>
              <a:rPr lang="en-US" sz="2800"/>
              <a:t> </a:t>
            </a:r>
            <a:r>
              <a:rPr lang="en-US" sz="2800" i="1"/>
              <a:t>means “Lover of wisdom”}</a:t>
            </a:r>
          </a:p>
          <a:p>
            <a:r>
              <a:rPr lang="en-US" sz="2800"/>
              <a:t>The Greeks used philosophy to better understand the world around them</a:t>
            </a:r>
          </a:p>
          <a:p>
            <a:r>
              <a:rPr lang="en-US" sz="2800" b="1" u="sng"/>
              <a:t>{Early philosophers</a:t>
            </a:r>
            <a:r>
              <a:rPr lang="en-US" sz="2800"/>
              <a:t> </a:t>
            </a:r>
            <a:r>
              <a:rPr lang="en-US" sz="2800" i="1"/>
              <a:t>were called Cosmologists because they studied the nature of the universe}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Socrates (469-399 B.C.)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Beliefs</a:t>
            </a:r>
          </a:p>
          <a:p>
            <a:pPr lvl="2"/>
            <a:r>
              <a:rPr lang="en-US" dirty="0" smtClean="0"/>
              <a:t>Good </a:t>
            </a:r>
            <a:r>
              <a:rPr lang="en-US" dirty="0"/>
              <a:t>is measured by practical usefulness</a:t>
            </a:r>
          </a:p>
          <a:p>
            <a:pPr lvl="3"/>
            <a:r>
              <a:rPr lang="en-US" dirty="0"/>
              <a:t>Don’t need religious texts to tell us right from wrong</a:t>
            </a:r>
          </a:p>
          <a:p>
            <a:pPr lvl="2"/>
            <a:r>
              <a:rPr lang="en-US" dirty="0"/>
              <a:t>Monotheistic</a:t>
            </a:r>
          </a:p>
          <a:p>
            <a:pPr lvl="3"/>
            <a:r>
              <a:rPr lang="en-US" dirty="0"/>
              <a:t>Did not believe in the multitude of Greek gods &amp; goddesses</a:t>
            </a:r>
          </a:p>
          <a:p>
            <a:pPr lvl="2"/>
            <a:r>
              <a:rPr lang="en-US" dirty="0"/>
              <a:t>Anti-authority</a:t>
            </a:r>
          </a:p>
          <a:p>
            <a:pPr lvl="3"/>
            <a:r>
              <a:rPr lang="en-US" dirty="0"/>
              <a:t>Wanted students to question society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pic>
        <p:nvPicPr>
          <p:cNvPr id="6149" name="Picture 5" descr="180px-Socrates_teach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4724400"/>
            <a:ext cx="1704975" cy="187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838200"/>
          </a:xfrm>
        </p:spPr>
        <p:txBody>
          <a:bodyPr/>
          <a:lstStyle/>
          <a:p>
            <a:r>
              <a:rPr lang="en-US" sz="4000"/>
              <a:t>Socrates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One of the most important thinkers of the new era</a:t>
            </a:r>
          </a:p>
          <a:p>
            <a:pPr>
              <a:lnSpc>
                <a:spcPct val="90000"/>
              </a:lnSpc>
            </a:pPr>
            <a:r>
              <a:rPr lang="en-US" sz="2800"/>
              <a:t>He taught that education was the key to personal growth</a:t>
            </a:r>
          </a:p>
          <a:p>
            <a:pPr>
              <a:lnSpc>
                <a:spcPct val="90000"/>
              </a:lnSpc>
            </a:pPr>
            <a:r>
              <a:rPr lang="en-US" sz="2800" b="1" i="1" u="sng"/>
              <a:t>{Socrates </a:t>
            </a:r>
            <a:r>
              <a:rPr lang="en-US" sz="2800" i="1"/>
              <a:t>insisted that students think for themselves}</a:t>
            </a:r>
          </a:p>
          <a:p>
            <a:pPr>
              <a:lnSpc>
                <a:spcPct val="90000"/>
              </a:lnSpc>
            </a:pPr>
            <a:r>
              <a:rPr lang="en-US" sz="2800"/>
              <a:t>He asked questions that forced students to test their own values and ideas</a:t>
            </a:r>
          </a:p>
          <a:p>
            <a:pPr>
              <a:lnSpc>
                <a:spcPct val="90000"/>
              </a:lnSpc>
            </a:pPr>
            <a:r>
              <a:rPr lang="en-US" sz="2800"/>
              <a:t>Socrates way of teaching through questions became known as the Socratic method</a:t>
            </a:r>
          </a:p>
          <a:p>
            <a:pPr>
              <a:lnSpc>
                <a:spcPct val="90000"/>
              </a:lnSpc>
            </a:pPr>
            <a:r>
              <a:rPr lang="en-US" sz="2800"/>
              <a:t>His questions often made public officials look foolish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685800" y="-274638"/>
            <a:ext cx="8229600" cy="274638"/>
          </a:xfrm>
        </p:spPr>
        <p:txBody>
          <a:bodyPr/>
          <a:lstStyle/>
          <a:p>
            <a:endParaRPr lang="en-US" sz="40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229600" cy="5638800"/>
          </a:xfrm>
        </p:spPr>
        <p:txBody>
          <a:bodyPr/>
          <a:lstStyle/>
          <a:p>
            <a:r>
              <a:rPr lang="en-US" sz="2800"/>
              <a:t>He made many enemies who accused him of corrupting the youth</a:t>
            </a:r>
          </a:p>
          <a:p>
            <a:r>
              <a:rPr lang="en-US" sz="2800"/>
              <a:t>He criticized democracy, saying unskilled people should not hold positions of power</a:t>
            </a:r>
          </a:p>
          <a:p>
            <a:r>
              <a:rPr lang="en-US" sz="2800"/>
              <a:t>He was brought to trial by his enemies and did little to defend himself</a:t>
            </a:r>
          </a:p>
          <a:p>
            <a:r>
              <a:rPr lang="en-US" sz="2800"/>
              <a:t>He was found guilty and executed</a:t>
            </a:r>
          </a:p>
          <a:p>
            <a:r>
              <a:rPr lang="en-US" sz="2800"/>
              <a:t>He was forced to drink a poison called hemlock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 l="1563" t="15276" r="89232" b="61174"/>
          <a:stretch>
            <a:fillRect/>
          </a:stretch>
        </p:blipFill>
        <p:spPr bwMode="auto">
          <a:xfrm>
            <a:off x="6553200" y="4114800"/>
            <a:ext cx="20843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33400" y="541020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hlinkClick r:id="rId4"/>
              </a:rPr>
              <a:t>https://www.youtube.com/watch?v=VvKbbHKpwnU</a:t>
            </a:r>
            <a:endParaRPr lang="en-US" dirty="0">
              <a:hlinkClick r:id="rId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/>
          <a:lstStyle/>
          <a:p>
            <a:r>
              <a:rPr lang="en-US" sz="4000"/>
              <a:t>Plato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Later generations learned of Socrates writings through Plato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 was a young aristocrat and one of Socrates students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He founded the Academy a special school in Athens for teaching philosophy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These </a:t>
            </a:r>
            <a:r>
              <a:rPr lang="en-US" sz="2800" dirty="0"/>
              <a:t>dealt with government, education, justice and religion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Most featured Socrates teaching and asking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/>
              <a:t>Plato continued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3276600"/>
          </a:xfrm>
        </p:spPr>
        <p:txBody>
          <a:bodyPr/>
          <a:lstStyle/>
          <a:p>
            <a:r>
              <a:rPr lang="en-US" sz="2800" b="1" i="1" u="sng"/>
              <a:t>{Plato believed that </a:t>
            </a:r>
            <a:r>
              <a:rPr lang="en-US" sz="2800" i="1"/>
              <a:t>the soul and body were separate but would reunite through reincarnation}</a:t>
            </a:r>
          </a:p>
          <a:p>
            <a:r>
              <a:rPr lang="en-US" sz="2800" b="1" i="1" u="sng"/>
              <a:t>{Plato</a:t>
            </a:r>
            <a:r>
              <a:rPr lang="en-US" sz="2800" i="1"/>
              <a:t> also wanted a govt. ruled by an aristocracy or an intellectual upper class}</a:t>
            </a:r>
          </a:p>
          <a:p>
            <a:r>
              <a:rPr lang="en-US" sz="2800"/>
              <a:t>The ideal rulers were philosophers not just the wealthy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 l="38281" t="43750" r="39844" b="14583"/>
          <a:stretch>
            <a:fillRect/>
          </a:stretch>
        </p:blipFill>
        <p:spPr bwMode="auto">
          <a:xfrm>
            <a:off x="3352800" y="3962400"/>
            <a:ext cx="20272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7200" smtClean="0"/>
              <a:t>Plato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5800" cy="4876800"/>
          </a:xfrm>
        </p:spPr>
        <p:txBody>
          <a:bodyPr/>
          <a:lstStyle/>
          <a:p>
            <a:pPr eaLnBrk="1" hangingPunct="1"/>
            <a:r>
              <a:rPr lang="en-US" altLang="en-US" b="1" smtClean="0"/>
              <a:t>PLATO </a:t>
            </a:r>
            <a:r>
              <a:rPr lang="en-US" altLang="en-US" smtClean="0"/>
              <a:t>was a student of Socrates.</a:t>
            </a:r>
          </a:p>
          <a:p>
            <a:pPr eaLnBrk="1" hangingPunct="1"/>
            <a:r>
              <a:rPr lang="en-US" altLang="en-US" smtClean="0"/>
              <a:t>His most famous book is called the </a:t>
            </a:r>
            <a:r>
              <a:rPr lang="en-US" altLang="en-US" i="1" smtClean="0"/>
              <a:t>Republic</a:t>
            </a:r>
          </a:p>
          <a:p>
            <a:pPr eaLnBrk="1" hangingPunct="1"/>
            <a:r>
              <a:rPr lang="en-US" altLang="en-US" smtClean="0"/>
              <a:t>He believed that governments should be run by philosopher- kings and not the regular people</a:t>
            </a:r>
          </a:p>
        </p:txBody>
      </p:sp>
      <p:pic>
        <p:nvPicPr>
          <p:cNvPr id="5124" name="Picture 7" descr="http://krypton.mnsu.edu/~witt/plato1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4675" y="1981200"/>
            <a:ext cx="3625850" cy="4876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549</Words>
  <Application>Microsoft Office PowerPoint</Application>
  <PresentationFormat>On-screen Show (4:3)</PresentationFormat>
  <Paragraphs>77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Do Now:</vt:lpstr>
      <vt:lpstr>Greek Philosophy</vt:lpstr>
      <vt:lpstr>The Rise of Philosophy</vt:lpstr>
      <vt:lpstr>Socrates (469-399 B.C.)</vt:lpstr>
      <vt:lpstr>Socrates</vt:lpstr>
      <vt:lpstr>Slide 6</vt:lpstr>
      <vt:lpstr>Plato</vt:lpstr>
      <vt:lpstr>Plato continued</vt:lpstr>
      <vt:lpstr>Plato</vt:lpstr>
      <vt:lpstr>Slide 10</vt:lpstr>
      <vt:lpstr>Slide 11</vt:lpstr>
      <vt:lpstr>Slide 12</vt:lpstr>
      <vt:lpstr>Section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</dc:creator>
  <cp:lastModifiedBy>Allen</cp:lastModifiedBy>
  <cp:revision>33</cp:revision>
  <dcterms:created xsi:type="dcterms:W3CDTF">2008-04-03T22:42:52Z</dcterms:created>
  <dcterms:modified xsi:type="dcterms:W3CDTF">2017-03-11T16:58:06Z</dcterms:modified>
</cp:coreProperties>
</file>